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  <Default Extension="pdf" ContentType="application/pdf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8"/>
  </p:notesMasterIdLst>
  <p:sldIdLst>
    <p:sldId id="261" r:id="rId2"/>
    <p:sldId id="262" r:id="rId3"/>
    <p:sldId id="256" r:id="rId4"/>
    <p:sldId id="257" r:id="rId5"/>
    <p:sldId id="258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102" d="100"/>
          <a:sy n="102" d="100"/>
        </p:scale>
        <p:origin x="-10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10" Type="http://schemas.openxmlformats.org/officeDocument/2006/relationships/presProps" Target="presProps.xml"/><Relationship Id="rId5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printerSettings" Target="printerSettings/printerSettings1.bin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2D89D3-497A-A748-B0AF-DC3A81DFB848}" type="datetimeFigureOut">
              <a:rPr lang="en-US" smtClean="0"/>
              <a:pPr/>
              <a:t>10/9/08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7C892-32FC-FA43-B2EE-28F610DCA77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33DFC5-5E16-CA4C-A14B-ED5E5FEC77F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7A7D1-EF15-0748-A505-57692BC7A407}" type="datetimeFigureOut">
              <a:rPr lang="en-US" smtClean="0"/>
              <a:pPr/>
              <a:t>10/9/08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277FD-BCA6-4947-90FD-2FE812B94E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7A7D1-EF15-0748-A505-57692BC7A407}" type="datetimeFigureOut">
              <a:rPr lang="en-US" smtClean="0"/>
              <a:pPr/>
              <a:t>10/9/08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277FD-BCA6-4947-90FD-2FE812B94E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7A7D1-EF15-0748-A505-57692BC7A407}" type="datetimeFigureOut">
              <a:rPr lang="en-US" smtClean="0"/>
              <a:pPr/>
              <a:t>10/9/08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277FD-BCA6-4947-90FD-2FE812B94E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7A7D1-EF15-0748-A505-57692BC7A407}" type="datetimeFigureOut">
              <a:rPr lang="en-US" smtClean="0"/>
              <a:pPr/>
              <a:t>10/9/08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277FD-BCA6-4947-90FD-2FE812B94E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7A7D1-EF15-0748-A505-57692BC7A407}" type="datetimeFigureOut">
              <a:rPr lang="en-US" smtClean="0"/>
              <a:pPr/>
              <a:t>10/9/08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277FD-BCA6-4947-90FD-2FE812B94E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7A7D1-EF15-0748-A505-57692BC7A407}" type="datetimeFigureOut">
              <a:rPr lang="en-US" smtClean="0"/>
              <a:pPr/>
              <a:t>10/9/08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277FD-BCA6-4947-90FD-2FE812B94E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7A7D1-EF15-0748-A505-57692BC7A407}" type="datetimeFigureOut">
              <a:rPr lang="en-US" smtClean="0"/>
              <a:pPr/>
              <a:t>10/9/08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277FD-BCA6-4947-90FD-2FE812B94E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7A7D1-EF15-0748-A505-57692BC7A407}" type="datetimeFigureOut">
              <a:rPr lang="en-US" smtClean="0"/>
              <a:pPr/>
              <a:t>10/9/08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277FD-BCA6-4947-90FD-2FE812B94E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7A7D1-EF15-0748-A505-57692BC7A407}" type="datetimeFigureOut">
              <a:rPr lang="en-US" smtClean="0"/>
              <a:pPr/>
              <a:t>10/9/08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277FD-BCA6-4947-90FD-2FE812B94E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7A7D1-EF15-0748-A505-57692BC7A407}" type="datetimeFigureOut">
              <a:rPr lang="en-US" smtClean="0"/>
              <a:pPr/>
              <a:t>10/9/08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277FD-BCA6-4947-90FD-2FE812B94E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7A7D1-EF15-0748-A505-57692BC7A407}" type="datetimeFigureOut">
              <a:rPr lang="en-US" smtClean="0"/>
              <a:pPr/>
              <a:t>10/9/08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277FD-BCA6-4947-90FD-2FE812B94E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87A7D1-EF15-0748-A505-57692BC7A407}" type="datetimeFigureOut">
              <a:rPr lang="en-US" smtClean="0"/>
              <a:pPr/>
              <a:t>10/9/08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3277FD-BCA6-4947-90FD-2FE812B94E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pd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5" Type="http://schemas.openxmlformats.org/officeDocument/2006/relationships/image" Target="NUL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4" Type="http://schemas.openxmlformats.org/officeDocument/2006/relationships/image" Target="../media/image7.png"/><Relationship Id="rId10" Type="http://schemas.openxmlformats.org/officeDocument/2006/relationships/image" Target="../media/image13.png"/><Relationship Id="rId5" Type="http://schemas.openxmlformats.org/officeDocument/2006/relationships/image" Target="../media/image8.png"/><Relationship Id="rId7" Type="http://schemas.openxmlformats.org/officeDocument/2006/relationships/image" Target="../media/image10.png"/><Relationship Id="rId11" Type="http://schemas.openxmlformats.org/officeDocument/2006/relationships/image" Target="../media/image14.png"/><Relationship Id="rId1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9" Type="http://schemas.openxmlformats.org/officeDocument/2006/relationships/image" Target="../media/image12.png"/><Relationship Id="rId3" Type="http://schemas.openxmlformats.org/officeDocument/2006/relationships/image" Target="../media/image6.png"/><Relationship Id="rId6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5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3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climate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Hot up to 136 Degrees.</a:t>
            </a:r>
          </a:p>
          <a:p>
            <a:r>
              <a:rPr lang="en-US" dirty="0" smtClean="0"/>
              <a:t>Utah’s highest 117 Degrees.</a:t>
            </a:r>
          </a:p>
          <a:p>
            <a:r>
              <a:rPr lang="en-US" dirty="0" smtClean="0"/>
              <a:t>Less than 10 inches of rain a year.</a:t>
            </a:r>
          </a:p>
          <a:p>
            <a:r>
              <a:rPr lang="en-US" dirty="0" smtClean="0"/>
              <a:t>Very dry.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4191000"/>
            <a:ext cx="1828800" cy="1219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3600" y="808038"/>
            <a:ext cx="1828800" cy="12192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HABITAT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WIND</a:t>
            </a:r>
          </a:p>
          <a:p>
            <a:r>
              <a:rPr lang="en-US" dirty="0" smtClean="0"/>
              <a:t>SHORT ROOTS BECAUSE THEY DO NOT GET MUCH </a:t>
            </a:r>
            <a:r>
              <a:rPr lang="en-US" smtClean="0"/>
              <a:t>WATEtree</a:t>
            </a:r>
          </a:p>
          <a:p>
            <a:r>
              <a:rPr lang="en-US" dirty="0" smtClean="0"/>
              <a:t>LONG ROOTS –WATER TABLE</a:t>
            </a:r>
          </a:p>
          <a:p>
            <a:r>
              <a:rPr lang="en-US" dirty="0" smtClean="0"/>
              <a:t>LITTLE WATER </a:t>
            </a:r>
          </a:p>
          <a:p>
            <a:pPr>
              <a:buNone/>
            </a:pPr>
            <a:r>
              <a:rPr lang="en-US" dirty="0" smtClean="0"/>
              <a:t>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400" y="3992563"/>
            <a:ext cx="3200400" cy="2133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4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7467600" y="1830387"/>
            <a:ext cx="1394575" cy="1825625"/>
          </a:xfrm>
          <a:prstGeom prst="rect">
            <a:avLst/>
          </a:prstGeom>
        </p:spPr>
      </p:pic>
      <p:pic>
        <p:nvPicPr>
          <p:cNvPr id="7" name="Picture 6" descr="j0216708.pict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4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7289800" y="1827212"/>
            <a:ext cx="1397000" cy="182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Plants</a:t>
            </a:r>
            <a:endParaRPr lang="en-US" dirty="0"/>
          </a:p>
        </p:txBody>
      </p:sp>
      <p:sp>
        <p:nvSpPr>
          <p:cNvPr id="22" name="Content Placeholder 2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Bristles , stores water </a:t>
            </a:r>
          </a:p>
          <a:p>
            <a:pPr>
              <a:buNone/>
            </a:pPr>
            <a:r>
              <a:rPr lang="en-US" dirty="0" smtClean="0"/>
              <a:t>Cactus , sagebrush, juniper, Joshua tree, yucca </a:t>
            </a:r>
            <a:endParaRPr lang="en-US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3600" y="4411663"/>
            <a:ext cx="1651000" cy="17145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3601" y="3694429"/>
            <a:ext cx="1651000" cy="794858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3600" y="6126163"/>
            <a:ext cx="4470400" cy="731837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19400" y="3694430"/>
            <a:ext cx="1854200" cy="316357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19200" y="3694429"/>
            <a:ext cx="1676400" cy="3163571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24601" y="3694429"/>
            <a:ext cx="2819399" cy="2431733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3694430"/>
            <a:ext cx="1219200" cy="316357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2400" y="2743200"/>
            <a:ext cx="8991600" cy="95123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0" y="0"/>
            <a:ext cx="3886200" cy="160020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257800" y="19050"/>
            <a:ext cx="3886200" cy="227330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886200" y="0"/>
            <a:ext cx="1371600" cy="762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Animals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Roadrunners      iguanas      snakes    scorpions</a:t>
            </a:r>
          </a:p>
          <a:p>
            <a:endParaRPr lang="en-US" dirty="0" smtClean="0"/>
          </a:p>
          <a:p>
            <a:r>
              <a:rPr lang="en-US" dirty="0" smtClean="0"/>
              <a:t>                                   lizards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191000"/>
            <a:ext cx="3175000" cy="2641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4000" y="4483100"/>
            <a:ext cx="5080000" cy="23495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2000" y="2438400"/>
            <a:ext cx="2032000" cy="20447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47800" y="2209800"/>
            <a:ext cx="1256196" cy="17335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Adaptation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Plant</a:t>
            </a:r>
          </a:p>
          <a:p>
            <a:endParaRPr lang="en-US" dirty="0" smtClean="0"/>
          </a:p>
          <a:p>
            <a:r>
              <a:rPr lang="en-US" dirty="0" smtClean="0"/>
              <a:t>Bristle .</a:t>
            </a:r>
          </a:p>
          <a:p>
            <a:r>
              <a:rPr lang="en-US" dirty="0" err="1" smtClean="0"/>
              <a:t>Waterstorage</a:t>
            </a:r>
            <a:r>
              <a:rPr lang="en-US" dirty="0" smtClean="0"/>
              <a:t>.</a:t>
            </a:r>
          </a:p>
          <a:p>
            <a:r>
              <a:rPr lang="en-US" dirty="0" smtClean="0"/>
              <a:t>Cactus.</a:t>
            </a:r>
          </a:p>
          <a:p>
            <a:r>
              <a:rPr lang="en-US" dirty="0" smtClean="0"/>
              <a:t>Flowers. 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Animal</a:t>
            </a:r>
          </a:p>
          <a:p>
            <a:r>
              <a:rPr lang="en-US" dirty="0" smtClean="0"/>
              <a:t>Hard shells.</a:t>
            </a:r>
          </a:p>
          <a:p>
            <a:r>
              <a:rPr lang="en-US" dirty="0" smtClean="0"/>
              <a:t>Burrows to cool off.</a:t>
            </a:r>
          </a:p>
          <a:p>
            <a:r>
              <a:rPr lang="en-US" dirty="0" smtClean="0"/>
              <a:t>Make homes in plants.</a:t>
            </a:r>
          </a:p>
          <a:p>
            <a:r>
              <a:rPr lang="en-US" dirty="0" smtClean="0"/>
              <a:t>Hunt at night.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724400"/>
            <a:ext cx="2514600" cy="213993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1134" y="0"/>
            <a:ext cx="2082866" cy="22733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HOT SPOT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ST. GEORGE</a:t>
            </a:r>
          </a:p>
          <a:p>
            <a:r>
              <a:rPr lang="en-US" dirty="0" smtClean="0"/>
              <a:t>BRYCE CANYON</a:t>
            </a:r>
            <a:endParaRPr lang="en-US" dirty="0"/>
          </a:p>
        </p:txBody>
      </p:sp>
      <p:pic>
        <p:nvPicPr>
          <p:cNvPr id="4" name="Picture 3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0" y="4114800"/>
            <a:ext cx="3733800" cy="2489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102</Words>
  <Application>Microsoft Macintosh PowerPoint</Application>
  <PresentationFormat>On-screen Show (4:3)</PresentationFormat>
  <Paragraphs>35</Paragraphs>
  <Slides>6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climate</vt:lpstr>
      <vt:lpstr>HABITAT</vt:lpstr>
      <vt:lpstr>Plants</vt:lpstr>
      <vt:lpstr>Animals </vt:lpstr>
      <vt:lpstr>Adaptation</vt:lpstr>
      <vt:lpstr>HOT SPOT</vt:lpstr>
    </vt:vector>
  </TitlesOfParts>
  <Company>Granite</Company>
  <LinksUpToDate>false</LinksUpToDate>
  <SharedDoc>false</SharedDoc>
  <HyperlinksChanged>false</HyperlinksChanged>
  <AppVersion>12.0257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Plants</dc:title>
  <dc:creator>eMINTS Student</dc:creator>
  <cp:lastModifiedBy>eMINTS Granite</cp:lastModifiedBy>
  <cp:revision>4</cp:revision>
  <dcterms:created xsi:type="dcterms:W3CDTF">2008-10-09T20:03:52Z</dcterms:created>
  <dcterms:modified xsi:type="dcterms:W3CDTF">2008-10-09T20:06:59Z</dcterms:modified>
</cp:coreProperties>
</file>